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59" r:id="rId7"/>
    <p:sldId id="360" r:id="rId8"/>
    <p:sldId id="32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EEE6C9-E982-46B3-8AFF-5F19E9BFB4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8"/>
    </mc:Choice>
    <mc:Fallback>
      <p:transition spd="slow" advTm="3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Also know as Antiderivative.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Purpose is to find the Function of a given differential (or derivative).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Given the known rate of change,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the function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6B55A2D-5B62-4923-A3CE-2950E426C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37"/>
    </mc:Choice>
    <mc:Fallback>
      <p:transition spd="slow" advTm="47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7+1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7+1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  <a:blipFill>
                <a:blip r:embed="rId4"/>
                <a:stretch>
                  <a:fillRect l="-1083" t="-19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71A4346-04BD-474E-BED4-896A43B6D0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0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133"/>
    </mc:Choice>
    <mc:Fallback>
      <p:transition spd="slow" advTm="120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  <a:blipFill>
                <a:blip r:embed="rId4"/>
                <a:stretch>
                  <a:fillRect l="-1083" t="-1916" b="-104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6EB84C0-88A5-4FA2-A2C2-0A6BEE1BBE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26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22"/>
    </mc:Choice>
    <mc:Fallback>
      <p:transition spd="slow" advTm="57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3: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(5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+8)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4773996"/>
              </a:xfrm>
              <a:blipFill>
                <a:blip r:embed="rId4"/>
                <a:stretch>
                  <a:fillRect l="-1083" t="-19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207CB3F-80E3-41D2-82D6-33BE2A9A66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69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57"/>
    </mc:Choice>
    <mc:Fallback>
      <p:transition spd="slow" advTm="40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6958" y="1207356"/>
                <a:ext cx="10724682" cy="4773996"/>
              </a:xfrm>
            </p:spPr>
            <p:txBody>
              <a:bodyPr anchor="t"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4: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ad>
                          <m:radPr>
                            <m:degHide m:val="on"/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</m:e>
                        </m:rad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ad>
                          <m:radPr>
                            <m:degHide m:val="on"/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</m:e>
                        </m:rad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sz="24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f>
                          <m:fPr>
                            <m:ctrlPr>
                              <a:rPr lang="en-US" sz="24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(6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/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6958" y="1207356"/>
                <a:ext cx="10724682" cy="4773996"/>
              </a:xfrm>
              <a:blipFill>
                <a:blip r:embed="rId4"/>
                <a:stretch>
                  <a:fillRect l="-682" t="-112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E588174-3452-4E01-A2E1-B143A8C498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028"/>
    </mc:Choice>
    <mc:Fallback>
      <p:transition spd="slow" advTm="226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6958" y="1207356"/>
                <a:ext cx="10724682" cy="4773996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5: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strike="sngStrike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r>
                          <a:rPr lang="en-US" sz="2400" i="1" strike="sngStrike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sz="24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*(what times 8x = 2x ?,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)</a:t>
                </a:r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24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)8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)8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)8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+3)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6958" y="1207356"/>
                <a:ext cx="10724682" cy="4773996"/>
              </a:xfrm>
              <a:blipFill>
                <a:blip r:embed="rId4"/>
                <a:stretch>
                  <a:fillRect l="-739" t="-11750" b="-123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D53E704-E9FE-4A14-BC23-44384D10C4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08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410"/>
    </mc:Choice>
    <mc:Fallback>
      <p:transition spd="slow" advTm="87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55370</TotalTime>
  <Words>284</Words>
  <Application>Microsoft Office PowerPoint</Application>
  <PresentationFormat>Widescreen</PresentationFormat>
  <Paragraphs>60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Century Gothic</vt:lpstr>
      <vt:lpstr>Times New Roman</vt:lpstr>
      <vt:lpstr>Mesh</vt:lpstr>
      <vt:lpstr>Integrals </vt:lpstr>
      <vt:lpstr>Integrals</vt:lpstr>
      <vt:lpstr>Integrals</vt:lpstr>
      <vt:lpstr>Integrals</vt:lpstr>
      <vt:lpstr>Integrals</vt:lpstr>
      <vt:lpstr>Integrals</vt:lpstr>
      <vt:lpstr>Integrals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444</cp:revision>
  <dcterms:created xsi:type="dcterms:W3CDTF">2019-08-29T21:54:18Z</dcterms:created>
  <dcterms:modified xsi:type="dcterms:W3CDTF">2020-09-06T16:44:12Z</dcterms:modified>
</cp:coreProperties>
</file>